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4384000" cy="13716000"/>
  <p:notesSz cx="6858000" cy="9144000"/>
  <p:defaultTextStyle>
    <a:defPPr>
      <a:defRPr lang="en-US"/>
    </a:defPPr>
    <a:lvl1pPr marL="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1pPr>
    <a:lvl2pPr marL="108854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2pPr>
    <a:lvl3pPr marL="217709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3pPr>
    <a:lvl4pPr marL="326564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4pPr>
    <a:lvl5pPr marL="435419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5pPr>
    <a:lvl6pPr marL="5442737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6pPr>
    <a:lvl7pPr marL="6531285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7pPr>
    <a:lvl8pPr marL="7619832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8pPr>
    <a:lvl9pPr marL="8708380" algn="l" defTabSz="1088547" rtl="0" eaLnBrk="1" latinLnBrk="0" hangingPunct="1">
      <a:defRPr sz="4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204" y="3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1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7"/>
            <a:ext cx="5486400" cy="11703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7"/>
            <a:ext cx="16052800" cy="11703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68" y="8813801"/>
            <a:ext cx="20726400" cy="2724150"/>
          </a:xfrm>
        </p:spPr>
        <p:txBody>
          <a:bodyPr anchor="t"/>
          <a:lstStyle>
            <a:lvl1pPr algn="l">
              <a:defRPr sz="8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168" y="5813427"/>
            <a:ext cx="20726400" cy="3000374"/>
          </a:xfrm>
        </p:spPr>
        <p:txBody>
          <a:bodyPr anchor="b"/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0" y="3200401"/>
            <a:ext cx="10769600" cy="905192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6"/>
            <a:ext cx="10773835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3835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35" y="3070226"/>
            <a:ext cx="10778067" cy="12795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35" y="4349750"/>
            <a:ext cx="10778067" cy="7902576"/>
          </a:xfrm>
        </p:spPr>
        <p:txBody>
          <a:bodyPr/>
          <a:lstStyle>
            <a:lvl1pPr>
              <a:defRPr sz="4800"/>
            </a:lvl1pPr>
            <a:lvl2pPr>
              <a:defRPr sz="40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546100"/>
            <a:ext cx="8022168" cy="2324100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467" y="546101"/>
            <a:ext cx="13631333" cy="11706226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1" y="2870201"/>
            <a:ext cx="8022168" cy="9382126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35" y="9601200"/>
            <a:ext cx="14630400" cy="1133476"/>
          </a:xfrm>
        </p:spPr>
        <p:txBody>
          <a:bodyPr anchor="b"/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435" y="1225550"/>
            <a:ext cx="14630400" cy="822960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435" y="10734676"/>
            <a:ext cx="14630400" cy="1609724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200401"/>
            <a:ext cx="21945600" cy="9051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1200" y="12712701"/>
            <a:ext cx="7721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5200" y="12712701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914400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14129" y="6133761"/>
            <a:ext cx="22355742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PlaceHolder19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PlaceHolder27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6133761"/>
            <a:ext cx="24384000" cy="1450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6800" b="1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Verdana Pro Black" panose="020B0A04030504040204" pitchFamily="34" charset="0"/>
              </a:rPr>
              <a:t>PlaceHolder28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9" repeatCount="indefinite" fill="hold" display="0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28</Words>
  <Application>Microsoft Office PowerPoint</Application>
  <PresentationFormat>Custom</PresentationFormat>
  <Paragraphs>28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Verdana Pro Black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Murphy, Cole</cp:lastModifiedBy>
  <cp:revision>11</cp:revision>
  <dcterms:created xsi:type="dcterms:W3CDTF">2013-01-27T09:14:16Z</dcterms:created>
  <dcterms:modified xsi:type="dcterms:W3CDTF">2025-02-20T00:50:27Z</dcterms:modified>
  <cp:category/>
</cp:coreProperties>
</file>

<file path=docProps/thumbnail.jpeg>
</file>